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FF91-D954-46D1-AD97-F27B24C8E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3738C-54B7-4F81-B750-4DF564DCD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D03FF-58CD-48DF-A037-898E4C9F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2D0D0-BA79-4B53-84A2-7F84611EB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595DA-A7FA-4474-B423-EA77F235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75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5FC62-7F99-47B2-81CD-495A6CCB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631C1D-4D74-4150-BDC5-59A229E01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369AB-005E-4752-8D3F-8B319F47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16264-2F71-48EC-AFFE-1668F8B70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1D762-16E6-4E33-ABD3-83B64165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45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A167F6-1ADF-4137-9CA6-72A077232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2A7D7-9ED9-4393-9566-8107ACB9B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2624F-E5EB-412F-9149-D36C153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08191-85C5-4137-856C-1B541A2D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ECC3B-B66B-454D-90A7-EE06CC75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4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396FB-4DA0-493D-BCAC-4199F939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53B2D-136D-4B9B-B76E-963AD8A3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CCEA1-3AB9-42E4-8E19-40C77985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F68B0-366B-4F70-845F-16B6381C0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D3B99-BD56-44BD-9897-C763A20FF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14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BAF5-5A3B-42F9-B37B-046770E8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47DB2-078D-4266-8539-745E6B153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59D34-A298-4D79-A5B6-A607389AE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23736-5C9B-4C2A-A93E-51645705B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A00E2-4623-4C6E-B9DB-70E116A4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A262-31CE-489D-B0F0-E1091C604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8598F-8F4D-49B8-9CE2-5D3859D25D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3FEAF-0CEC-4120-A816-A83417339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BC310-74AE-4497-A40B-77F310BF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6121D-7D92-43B6-9F4B-C2064F44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C7C62D-0FC8-4571-A9A9-A7D3CBDA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7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C218-7A8F-4EBE-808E-6AC611893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75E00-AB10-4662-9A11-688C49F9B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932868-4045-4DA6-AD22-0D5242E23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A76F8-31BC-4DD8-A386-F061D7098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CF2BA9-A500-4A5F-BF32-29616808A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9DCEC-E3B6-4092-9D88-53362509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DD236-B901-4065-B43C-2A494394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70119D-2A81-4A25-94A3-C3FDD1650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7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4F22-39BA-4412-8031-F6C9F9A8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A194C-01AC-45D6-9D26-3A7ED051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294CB-349F-4C03-A7A0-69288DBE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3422CE-721C-4DE2-B753-85D7ED50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71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B76CB6-8219-48BB-80D0-B56AF5C6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EAD3A-4C33-46EB-905C-E0A73AF84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07B8E-6473-45DB-BF90-EA407FDD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D680-7C0C-4FF1-9B25-3B616DE82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38EE9-2960-4B01-9AF3-6F8757324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B32ED-8EE8-4658-8C1F-8713ED9E0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B6A9E4-31BE-4E80-8779-A14825C25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0F7D6-220A-4B73-BA50-8067F196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3D1F6-8688-4905-818C-503E81B44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3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AD11D-70E7-401A-A4CD-B04F571F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B71E7-ED6A-4A4E-80AA-464B146D8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37913-AFE8-438D-99AA-0504AB782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F8176-89D7-4F6F-80BA-8E00787A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D497E-76BB-48A7-9DCC-1D4D5EFC5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321B8-039F-44DD-932F-B4839119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2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61872-9E70-4D30-988D-1DFD597FD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0AE7-93DF-4CE2-A767-BF99594E8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FFAC3-2F35-42F9-B3AC-E0B29003A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29DC-17E7-40CD-A87B-834079C2893F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5035-0373-41EA-873A-655367450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AE370-5B21-40C0-885E-6FAFBE497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25FD-CED2-4CFD-9158-3DCE2DF45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630D99-A873-48CE-AB79-C6C286207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264" y="457832"/>
            <a:ext cx="4805996" cy="1401448"/>
          </a:xfrm>
        </p:spPr>
        <p:txBody>
          <a:bodyPr anchor="t">
            <a:normAutofit/>
          </a:bodyPr>
          <a:lstStyle/>
          <a:p>
            <a:pPr algn="l"/>
            <a:r>
              <a:rPr lang="en-GB" sz="4400" b="1" dirty="0">
                <a:solidFill>
                  <a:srgbClr val="FF0000"/>
                </a:solidFill>
              </a:rPr>
              <a:t>Giraffes: Fun Facts </a:t>
            </a:r>
            <a:r>
              <a:rPr lang="en-GB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giraffe">
            <a:extLst>
              <a:ext uri="{FF2B5EF4-FFF2-40B4-BE49-F238E27FC236}">
                <a16:creationId xmlns:a16="http://schemas.microsoft.com/office/drawing/2014/main" id="{BEAE5486-9563-470B-A833-8BFC4AB48C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1" r="2" b="15853"/>
          <a:stretch/>
        </p:blipFill>
        <p:spPr bwMode="auto">
          <a:xfrm>
            <a:off x="0" y="770038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497EB46-F194-4BA8-8E0A-171E9FD06B16}"/>
              </a:ext>
            </a:extLst>
          </p:cNvPr>
          <p:cNvSpPr/>
          <p:nvPr/>
        </p:nvSpPr>
        <p:spPr>
          <a:xfrm>
            <a:off x="8544529" y="1158556"/>
            <a:ext cx="1974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Africa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596E5A-57EB-4AAC-9843-5BC2F597B700}"/>
              </a:ext>
            </a:extLst>
          </p:cNvPr>
          <p:cNvSpPr/>
          <p:nvPr/>
        </p:nvSpPr>
        <p:spPr>
          <a:xfrm>
            <a:off x="6339428" y="2231035"/>
            <a:ext cx="23162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Towers 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218D55-A029-44A8-BD1A-37C8ACB39A22}"/>
              </a:ext>
            </a:extLst>
          </p:cNvPr>
          <p:cNvSpPr/>
          <p:nvPr/>
        </p:nvSpPr>
        <p:spPr>
          <a:xfrm>
            <a:off x="8424489" y="3852785"/>
            <a:ext cx="32453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Herbivores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AD33F0-1B5D-4EFD-BB55-718802D7183C}"/>
              </a:ext>
            </a:extLst>
          </p:cNvPr>
          <p:cNvSpPr/>
          <p:nvPr/>
        </p:nvSpPr>
        <p:spPr>
          <a:xfrm>
            <a:off x="5471955" y="5366750"/>
            <a:ext cx="4156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Long Tongues 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872DC1-2E26-40BF-BE15-7C65F3C65693}"/>
              </a:ext>
            </a:extLst>
          </p:cNvPr>
          <p:cNvSpPr/>
          <p:nvPr/>
        </p:nvSpPr>
        <p:spPr>
          <a:xfrm>
            <a:off x="5856" y="1200625"/>
            <a:ext cx="4767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Yellow &amp; Brown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3030A5-D12A-4BFC-B881-6C104C05E9E2}"/>
              </a:ext>
            </a:extLst>
          </p:cNvPr>
          <p:cNvSpPr/>
          <p:nvPr/>
        </p:nvSpPr>
        <p:spPr>
          <a:xfrm>
            <a:off x="3208260" y="4031953"/>
            <a:ext cx="3689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Leafy Meals </a:t>
            </a:r>
          </a:p>
        </p:txBody>
      </p:sp>
    </p:spTree>
    <p:extLst>
      <p:ext uri="{BB962C8B-B14F-4D97-AF65-F5344CB8AC3E}">
        <p14:creationId xmlns:p14="http://schemas.microsoft.com/office/powerpoint/2010/main" val="381991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C1CA7C8262ED458AD355A980327696" ma:contentTypeVersion="0" ma:contentTypeDescription="Create a new document." ma:contentTypeScope="" ma:versionID="1d5e858047609b88b2e21629b792310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72445cd6a465eed4766ccf169b7a7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34E5A5-0236-4C96-A617-762FD0E0C86A}"/>
</file>

<file path=customXml/itemProps2.xml><?xml version="1.0" encoding="utf-8"?>
<ds:datastoreItem xmlns:ds="http://schemas.openxmlformats.org/officeDocument/2006/customXml" ds:itemID="{5D2B49AE-4762-4FFC-B3D6-C9E00C09AE4D}"/>
</file>

<file path=customXml/itemProps3.xml><?xml version="1.0" encoding="utf-8"?>
<ds:datastoreItem xmlns:ds="http://schemas.openxmlformats.org/officeDocument/2006/customXml" ds:itemID="{FA8C4AB7-A6EF-4A79-9543-E8F105ECEC0C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Giraffes: Fun Facts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Giraffes </dc:title>
  <dc:creator>User</dc:creator>
  <cp:lastModifiedBy>User</cp:lastModifiedBy>
  <cp:revision>2</cp:revision>
  <dcterms:created xsi:type="dcterms:W3CDTF">2020-03-26T11:00:29Z</dcterms:created>
  <dcterms:modified xsi:type="dcterms:W3CDTF">2020-03-26T11:18:23Z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0x010100A8C1CA7C8262ED458AD355A980327696</vt:lpwstr>
  </property>
</Properties>
</file>